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97961C-7095-4ABD-A486-AFCC75CAE7C6}" type="doc">
      <dgm:prSet loTypeId="urn:microsoft.com/office/officeart/2005/8/layout/vList5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25E80B4-B9A0-46F5-9C21-DB3F88D2F647}">
      <dgm:prSet/>
      <dgm:spPr/>
      <dgm:t>
        <a:bodyPr/>
        <a:lstStyle/>
        <a:p>
          <a:r>
            <a:rPr lang="en-US"/>
            <a:t>Wie ben ik</a:t>
          </a:r>
        </a:p>
      </dgm:t>
    </dgm:pt>
    <dgm:pt modelId="{FD1DAA80-38AE-4FCF-8FBF-4AB6F55BF73B}" type="parTrans" cxnId="{C4217055-22E3-40B0-988C-07EA1D118CBF}">
      <dgm:prSet/>
      <dgm:spPr/>
      <dgm:t>
        <a:bodyPr/>
        <a:lstStyle/>
        <a:p>
          <a:endParaRPr lang="en-US"/>
        </a:p>
      </dgm:t>
    </dgm:pt>
    <dgm:pt modelId="{CAF55A15-34E4-427C-AE35-788BB723AB42}" type="sibTrans" cxnId="{C4217055-22E3-40B0-988C-07EA1D118CBF}">
      <dgm:prSet/>
      <dgm:spPr/>
      <dgm:t>
        <a:bodyPr/>
        <a:lstStyle/>
        <a:p>
          <a:endParaRPr lang="en-US"/>
        </a:p>
      </dgm:t>
    </dgm:pt>
    <dgm:pt modelId="{F6882CD0-FDA6-4797-B597-4322FD1044C8}">
      <dgm:prSet/>
      <dgm:spPr/>
      <dgm:t>
        <a:bodyPr/>
        <a:lstStyle/>
        <a:p>
          <a:r>
            <a:rPr lang="en-US"/>
            <a:t>Opdracht</a:t>
          </a:r>
        </a:p>
      </dgm:t>
    </dgm:pt>
    <dgm:pt modelId="{D8DE940F-24EB-4994-869E-6B1677578AA3}" type="parTrans" cxnId="{E16BD354-6819-450A-B96E-14557F38AD25}">
      <dgm:prSet/>
      <dgm:spPr/>
      <dgm:t>
        <a:bodyPr/>
        <a:lstStyle/>
        <a:p>
          <a:endParaRPr lang="en-US"/>
        </a:p>
      </dgm:t>
    </dgm:pt>
    <dgm:pt modelId="{0095613C-138A-4815-A372-E4DE3A716562}" type="sibTrans" cxnId="{E16BD354-6819-450A-B96E-14557F38AD25}">
      <dgm:prSet/>
      <dgm:spPr/>
      <dgm:t>
        <a:bodyPr/>
        <a:lstStyle/>
        <a:p>
          <a:endParaRPr lang="en-US"/>
        </a:p>
      </dgm:t>
    </dgm:pt>
    <dgm:pt modelId="{7E730E45-30EF-4344-AC6D-6BA201246BE2}">
      <dgm:prSet/>
      <dgm:spPr/>
      <dgm:t>
        <a:bodyPr/>
        <a:lstStyle/>
        <a:p>
          <a:r>
            <a:rPr lang="en-US"/>
            <a:t>Eindproduct (video)</a:t>
          </a:r>
        </a:p>
      </dgm:t>
    </dgm:pt>
    <dgm:pt modelId="{0E3B5745-2347-4C14-B721-D5A2EFDF72C2}" type="parTrans" cxnId="{2512550B-4705-4582-8520-BACAFD49D00D}">
      <dgm:prSet/>
      <dgm:spPr/>
      <dgm:t>
        <a:bodyPr/>
        <a:lstStyle/>
        <a:p>
          <a:endParaRPr lang="en-US"/>
        </a:p>
      </dgm:t>
    </dgm:pt>
    <dgm:pt modelId="{D2D45EF2-45F3-43E1-827C-24D7AA83E93D}" type="sibTrans" cxnId="{2512550B-4705-4582-8520-BACAFD49D00D}">
      <dgm:prSet/>
      <dgm:spPr/>
      <dgm:t>
        <a:bodyPr/>
        <a:lstStyle/>
        <a:p>
          <a:endParaRPr lang="en-US"/>
        </a:p>
      </dgm:t>
    </dgm:pt>
    <dgm:pt modelId="{63A63D3E-5BE7-41B4-82B9-48B542ACE559}">
      <dgm:prSet/>
      <dgm:spPr/>
      <dgm:t>
        <a:bodyPr/>
        <a:lstStyle/>
        <a:p>
          <a:r>
            <a:rPr lang="en-US"/>
            <a:t>Proces</a:t>
          </a:r>
        </a:p>
      </dgm:t>
    </dgm:pt>
    <dgm:pt modelId="{77354908-CEB5-47C1-BD04-58F78D5B6DC3}" type="parTrans" cxnId="{3BFB539B-9402-455E-A368-7C8F504D07D8}">
      <dgm:prSet/>
      <dgm:spPr/>
      <dgm:t>
        <a:bodyPr/>
        <a:lstStyle/>
        <a:p>
          <a:endParaRPr lang="en-US"/>
        </a:p>
      </dgm:t>
    </dgm:pt>
    <dgm:pt modelId="{59984FA5-E47F-4DDB-A99B-9C2CCC26BD32}" type="sibTrans" cxnId="{3BFB539B-9402-455E-A368-7C8F504D07D8}">
      <dgm:prSet/>
      <dgm:spPr/>
      <dgm:t>
        <a:bodyPr/>
        <a:lstStyle/>
        <a:p>
          <a:endParaRPr lang="en-US"/>
        </a:p>
      </dgm:t>
    </dgm:pt>
    <dgm:pt modelId="{E7FB0F8F-3136-4948-BD2E-A5A33C3BC3C1}">
      <dgm:prSet/>
      <dgm:spPr/>
      <dgm:t>
        <a:bodyPr/>
        <a:lstStyle/>
        <a:p>
          <a:r>
            <a:rPr lang="en-US"/>
            <a:t>Feedback?</a:t>
          </a:r>
        </a:p>
      </dgm:t>
    </dgm:pt>
    <dgm:pt modelId="{80D641C6-0FBF-4A95-8C92-B18FD1796708}" type="parTrans" cxnId="{A45D1FE3-2F87-4ABA-AEAD-4648B79E89E9}">
      <dgm:prSet/>
      <dgm:spPr/>
      <dgm:t>
        <a:bodyPr/>
        <a:lstStyle/>
        <a:p>
          <a:endParaRPr lang="en-US"/>
        </a:p>
      </dgm:t>
    </dgm:pt>
    <dgm:pt modelId="{F9B5AD14-7277-4DD4-A155-EAAC812D8692}" type="sibTrans" cxnId="{A45D1FE3-2F87-4ABA-AEAD-4648B79E89E9}">
      <dgm:prSet/>
      <dgm:spPr/>
      <dgm:t>
        <a:bodyPr/>
        <a:lstStyle/>
        <a:p>
          <a:endParaRPr lang="en-US"/>
        </a:p>
      </dgm:t>
    </dgm:pt>
    <dgm:pt modelId="{BCEB46AD-2A04-45A5-ACB7-2FDC0C03B5FD}">
      <dgm:prSet/>
      <dgm:spPr/>
      <dgm:t>
        <a:bodyPr/>
        <a:lstStyle/>
        <a:p>
          <a:r>
            <a:rPr lang="en-US"/>
            <a:t>Link github</a:t>
          </a:r>
        </a:p>
      </dgm:t>
    </dgm:pt>
    <dgm:pt modelId="{E9F7521C-F0B2-4D0B-8454-F5CF5CC1E006}" type="parTrans" cxnId="{BBD1B6D8-EA32-4A7D-BC79-A5C87046E957}">
      <dgm:prSet/>
      <dgm:spPr/>
      <dgm:t>
        <a:bodyPr/>
        <a:lstStyle/>
        <a:p>
          <a:endParaRPr lang="en-US"/>
        </a:p>
      </dgm:t>
    </dgm:pt>
    <dgm:pt modelId="{A1C32280-37CC-4716-BE41-0109833D84FB}" type="sibTrans" cxnId="{BBD1B6D8-EA32-4A7D-BC79-A5C87046E957}">
      <dgm:prSet/>
      <dgm:spPr/>
      <dgm:t>
        <a:bodyPr/>
        <a:lstStyle/>
        <a:p>
          <a:endParaRPr lang="en-US"/>
        </a:p>
      </dgm:t>
    </dgm:pt>
    <dgm:pt modelId="{2768D60A-97B2-444F-BC34-62FB09B4A8AC}" type="pres">
      <dgm:prSet presAssocID="{2B97961C-7095-4ABD-A486-AFCC75CAE7C6}" presName="Name0" presStyleCnt="0">
        <dgm:presLayoutVars>
          <dgm:dir/>
          <dgm:animLvl val="lvl"/>
          <dgm:resizeHandles val="exact"/>
        </dgm:presLayoutVars>
      </dgm:prSet>
      <dgm:spPr/>
    </dgm:pt>
    <dgm:pt modelId="{6E0FC304-44DD-4FD3-A8EB-28236C23DCF2}" type="pres">
      <dgm:prSet presAssocID="{625E80B4-B9A0-46F5-9C21-DB3F88D2F647}" presName="linNode" presStyleCnt="0"/>
      <dgm:spPr/>
    </dgm:pt>
    <dgm:pt modelId="{980F6C07-6C38-4014-A37C-84FE9A8C630D}" type="pres">
      <dgm:prSet presAssocID="{625E80B4-B9A0-46F5-9C21-DB3F88D2F647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C4BA688F-338F-477C-A99E-96908CB1CC42}" type="pres">
      <dgm:prSet presAssocID="{CAF55A15-34E4-427C-AE35-788BB723AB42}" presName="sp" presStyleCnt="0"/>
      <dgm:spPr/>
    </dgm:pt>
    <dgm:pt modelId="{1BC8D591-0604-4F36-AD3C-2EB78BB41E1A}" type="pres">
      <dgm:prSet presAssocID="{F6882CD0-FDA6-4797-B597-4322FD1044C8}" presName="linNode" presStyleCnt="0"/>
      <dgm:spPr/>
    </dgm:pt>
    <dgm:pt modelId="{D0DB3BD4-AFBC-4F07-AC7D-F31E336B4205}" type="pres">
      <dgm:prSet presAssocID="{F6882CD0-FDA6-4797-B597-4322FD1044C8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CCEC2EC2-BAB8-49D1-A4F9-27D7C827E6A5}" type="pres">
      <dgm:prSet presAssocID="{0095613C-138A-4815-A372-E4DE3A716562}" presName="sp" presStyleCnt="0"/>
      <dgm:spPr/>
    </dgm:pt>
    <dgm:pt modelId="{AE405839-2A2E-47F2-A1DD-DA8B1C7F17A3}" type="pres">
      <dgm:prSet presAssocID="{7E730E45-30EF-4344-AC6D-6BA201246BE2}" presName="linNode" presStyleCnt="0"/>
      <dgm:spPr/>
    </dgm:pt>
    <dgm:pt modelId="{54B96A25-8F30-49C0-9D64-220EB04F8EEE}" type="pres">
      <dgm:prSet presAssocID="{7E730E45-30EF-4344-AC6D-6BA201246BE2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CC8D5B81-C32E-4F37-BACB-A554266030F8}" type="pres">
      <dgm:prSet presAssocID="{D2D45EF2-45F3-43E1-827C-24D7AA83E93D}" presName="sp" presStyleCnt="0"/>
      <dgm:spPr/>
    </dgm:pt>
    <dgm:pt modelId="{30B8E8CB-9E95-47BD-9970-5CBF236891D2}" type="pres">
      <dgm:prSet presAssocID="{63A63D3E-5BE7-41B4-82B9-48B542ACE559}" presName="linNode" presStyleCnt="0"/>
      <dgm:spPr/>
    </dgm:pt>
    <dgm:pt modelId="{69265C10-7544-4B4A-A9D5-CAFB22F92278}" type="pres">
      <dgm:prSet presAssocID="{63A63D3E-5BE7-41B4-82B9-48B542ACE559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6E2C2C08-0C7E-4BC2-8406-3566452433B3}" type="pres">
      <dgm:prSet presAssocID="{59984FA5-E47F-4DDB-A99B-9C2CCC26BD32}" presName="sp" presStyleCnt="0"/>
      <dgm:spPr/>
    </dgm:pt>
    <dgm:pt modelId="{24EB190E-3999-41E1-A0C8-40159A79EA8C}" type="pres">
      <dgm:prSet presAssocID="{E7FB0F8F-3136-4948-BD2E-A5A33C3BC3C1}" presName="linNode" presStyleCnt="0"/>
      <dgm:spPr/>
    </dgm:pt>
    <dgm:pt modelId="{9FCE76F8-B0F8-4BF9-89ED-5CB6CB371D78}" type="pres">
      <dgm:prSet presAssocID="{E7FB0F8F-3136-4948-BD2E-A5A33C3BC3C1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B299DE7A-FC9A-4BF7-B231-8B6B21001B1B}" type="pres">
      <dgm:prSet presAssocID="{F9B5AD14-7277-4DD4-A155-EAAC812D8692}" presName="sp" presStyleCnt="0"/>
      <dgm:spPr/>
    </dgm:pt>
    <dgm:pt modelId="{1D6D72B4-2DDB-4673-B772-C8BAF44474CB}" type="pres">
      <dgm:prSet presAssocID="{BCEB46AD-2A04-45A5-ACB7-2FDC0C03B5FD}" presName="linNode" presStyleCnt="0"/>
      <dgm:spPr/>
    </dgm:pt>
    <dgm:pt modelId="{16E6E421-96CD-47D7-9395-EBBF58A01B36}" type="pres">
      <dgm:prSet presAssocID="{BCEB46AD-2A04-45A5-ACB7-2FDC0C03B5FD}" presName="parentText" presStyleLbl="node1" presStyleIdx="5" presStyleCnt="6">
        <dgm:presLayoutVars>
          <dgm:chMax val="1"/>
          <dgm:bulletEnabled val="1"/>
        </dgm:presLayoutVars>
      </dgm:prSet>
      <dgm:spPr/>
    </dgm:pt>
  </dgm:ptLst>
  <dgm:cxnLst>
    <dgm:cxn modelId="{54DC0A04-F758-4539-B0AB-C89024ECC8FE}" type="presOf" srcId="{E7FB0F8F-3136-4948-BD2E-A5A33C3BC3C1}" destId="{9FCE76F8-B0F8-4BF9-89ED-5CB6CB371D78}" srcOrd="0" destOrd="0" presId="urn:microsoft.com/office/officeart/2005/8/layout/vList5"/>
    <dgm:cxn modelId="{CDE2C30A-2070-4F43-9E25-39A70F091F6E}" type="presOf" srcId="{63A63D3E-5BE7-41B4-82B9-48B542ACE559}" destId="{69265C10-7544-4B4A-A9D5-CAFB22F92278}" srcOrd="0" destOrd="0" presId="urn:microsoft.com/office/officeart/2005/8/layout/vList5"/>
    <dgm:cxn modelId="{2512550B-4705-4582-8520-BACAFD49D00D}" srcId="{2B97961C-7095-4ABD-A486-AFCC75CAE7C6}" destId="{7E730E45-30EF-4344-AC6D-6BA201246BE2}" srcOrd="2" destOrd="0" parTransId="{0E3B5745-2347-4C14-B721-D5A2EFDF72C2}" sibTransId="{D2D45EF2-45F3-43E1-827C-24D7AA83E93D}"/>
    <dgm:cxn modelId="{8FBB992E-CFBD-4718-8026-AD14D03F5D34}" type="presOf" srcId="{BCEB46AD-2A04-45A5-ACB7-2FDC0C03B5FD}" destId="{16E6E421-96CD-47D7-9395-EBBF58A01B36}" srcOrd="0" destOrd="0" presId="urn:microsoft.com/office/officeart/2005/8/layout/vList5"/>
    <dgm:cxn modelId="{E16BD354-6819-450A-B96E-14557F38AD25}" srcId="{2B97961C-7095-4ABD-A486-AFCC75CAE7C6}" destId="{F6882CD0-FDA6-4797-B597-4322FD1044C8}" srcOrd="1" destOrd="0" parTransId="{D8DE940F-24EB-4994-869E-6B1677578AA3}" sibTransId="{0095613C-138A-4815-A372-E4DE3A716562}"/>
    <dgm:cxn modelId="{C4217055-22E3-40B0-988C-07EA1D118CBF}" srcId="{2B97961C-7095-4ABD-A486-AFCC75CAE7C6}" destId="{625E80B4-B9A0-46F5-9C21-DB3F88D2F647}" srcOrd="0" destOrd="0" parTransId="{FD1DAA80-38AE-4FCF-8FBF-4AB6F55BF73B}" sibTransId="{CAF55A15-34E4-427C-AE35-788BB723AB42}"/>
    <dgm:cxn modelId="{3BFB539B-9402-455E-A368-7C8F504D07D8}" srcId="{2B97961C-7095-4ABD-A486-AFCC75CAE7C6}" destId="{63A63D3E-5BE7-41B4-82B9-48B542ACE559}" srcOrd="3" destOrd="0" parTransId="{77354908-CEB5-47C1-BD04-58F78D5B6DC3}" sibTransId="{59984FA5-E47F-4DDB-A99B-9C2CCC26BD32}"/>
    <dgm:cxn modelId="{AFAD9E9B-0C29-49CF-BA9D-2D5BDD5CA79D}" type="presOf" srcId="{2B97961C-7095-4ABD-A486-AFCC75CAE7C6}" destId="{2768D60A-97B2-444F-BC34-62FB09B4A8AC}" srcOrd="0" destOrd="0" presId="urn:microsoft.com/office/officeart/2005/8/layout/vList5"/>
    <dgm:cxn modelId="{30C5809C-8CF0-4B9F-97A2-C8A4354191B4}" type="presOf" srcId="{625E80B4-B9A0-46F5-9C21-DB3F88D2F647}" destId="{980F6C07-6C38-4014-A37C-84FE9A8C630D}" srcOrd="0" destOrd="0" presId="urn:microsoft.com/office/officeart/2005/8/layout/vList5"/>
    <dgm:cxn modelId="{79D800B1-5D48-4BE2-A20F-A381287A57EC}" type="presOf" srcId="{7E730E45-30EF-4344-AC6D-6BA201246BE2}" destId="{54B96A25-8F30-49C0-9D64-220EB04F8EEE}" srcOrd="0" destOrd="0" presId="urn:microsoft.com/office/officeart/2005/8/layout/vList5"/>
    <dgm:cxn modelId="{F8C301B2-E15F-4AEF-AF5C-66BDC4D1537D}" type="presOf" srcId="{F6882CD0-FDA6-4797-B597-4322FD1044C8}" destId="{D0DB3BD4-AFBC-4F07-AC7D-F31E336B4205}" srcOrd="0" destOrd="0" presId="urn:microsoft.com/office/officeart/2005/8/layout/vList5"/>
    <dgm:cxn modelId="{BBD1B6D8-EA32-4A7D-BC79-A5C87046E957}" srcId="{2B97961C-7095-4ABD-A486-AFCC75CAE7C6}" destId="{BCEB46AD-2A04-45A5-ACB7-2FDC0C03B5FD}" srcOrd="5" destOrd="0" parTransId="{E9F7521C-F0B2-4D0B-8454-F5CF5CC1E006}" sibTransId="{A1C32280-37CC-4716-BE41-0109833D84FB}"/>
    <dgm:cxn modelId="{A45D1FE3-2F87-4ABA-AEAD-4648B79E89E9}" srcId="{2B97961C-7095-4ABD-A486-AFCC75CAE7C6}" destId="{E7FB0F8F-3136-4948-BD2E-A5A33C3BC3C1}" srcOrd="4" destOrd="0" parTransId="{80D641C6-0FBF-4A95-8C92-B18FD1796708}" sibTransId="{F9B5AD14-7277-4DD4-A155-EAAC812D8692}"/>
    <dgm:cxn modelId="{49D9C422-FC55-43AD-B424-5349861CC61D}" type="presParOf" srcId="{2768D60A-97B2-444F-BC34-62FB09B4A8AC}" destId="{6E0FC304-44DD-4FD3-A8EB-28236C23DCF2}" srcOrd="0" destOrd="0" presId="urn:microsoft.com/office/officeart/2005/8/layout/vList5"/>
    <dgm:cxn modelId="{F4A31E8C-EE50-46EA-A48C-39149BB211A3}" type="presParOf" srcId="{6E0FC304-44DD-4FD3-A8EB-28236C23DCF2}" destId="{980F6C07-6C38-4014-A37C-84FE9A8C630D}" srcOrd="0" destOrd="0" presId="urn:microsoft.com/office/officeart/2005/8/layout/vList5"/>
    <dgm:cxn modelId="{3C80105B-E0EA-433B-A29D-42119A0FC5C2}" type="presParOf" srcId="{2768D60A-97B2-444F-BC34-62FB09B4A8AC}" destId="{C4BA688F-338F-477C-A99E-96908CB1CC42}" srcOrd="1" destOrd="0" presId="urn:microsoft.com/office/officeart/2005/8/layout/vList5"/>
    <dgm:cxn modelId="{FBEBD177-072A-4A69-9650-26ACF569BFA8}" type="presParOf" srcId="{2768D60A-97B2-444F-BC34-62FB09B4A8AC}" destId="{1BC8D591-0604-4F36-AD3C-2EB78BB41E1A}" srcOrd="2" destOrd="0" presId="urn:microsoft.com/office/officeart/2005/8/layout/vList5"/>
    <dgm:cxn modelId="{D81EFAE6-E43B-4B6C-A73C-B3AF58CCCF69}" type="presParOf" srcId="{1BC8D591-0604-4F36-AD3C-2EB78BB41E1A}" destId="{D0DB3BD4-AFBC-4F07-AC7D-F31E336B4205}" srcOrd="0" destOrd="0" presId="urn:microsoft.com/office/officeart/2005/8/layout/vList5"/>
    <dgm:cxn modelId="{5DC29BE1-BC2A-431B-B846-93748BF6DA15}" type="presParOf" srcId="{2768D60A-97B2-444F-BC34-62FB09B4A8AC}" destId="{CCEC2EC2-BAB8-49D1-A4F9-27D7C827E6A5}" srcOrd="3" destOrd="0" presId="urn:microsoft.com/office/officeart/2005/8/layout/vList5"/>
    <dgm:cxn modelId="{49162CF4-FD61-4FAD-B9F2-CA7AF152B7A2}" type="presParOf" srcId="{2768D60A-97B2-444F-BC34-62FB09B4A8AC}" destId="{AE405839-2A2E-47F2-A1DD-DA8B1C7F17A3}" srcOrd="4" destOrd="0" presId="urn:microsoft.com/office/officeart/2005/8/layout/vList5"/>
    <dgm:cxn modelId="{FD15D0F3-35CD-4FE6-9123-10E563F5FE72}" type="presParOf" srcId="{AE405839-2A2E-47F2-A1DD-DA8B1C7F17A3}" destId="{54B96A25-8F30-49C0-9D64-220EB04F8EEE}" srcOrd="0" destOrd="0" presId="urn:microsoft.com/office/officeart/2005/8/layout/vList5"/>
    <dgm:cxn modelId="{987D050B-BAD2-4F80-BD80-0F628524A41C}" type="presParOf" srcId="{2768D60A-97B2-444F-BC34-62FB09B4A8AC}" destId="{CC8D5B81-C32E-4F37-BACB-A554266030F8}" srcOrd="5" destOrd="0" presId="urn:microsoft.com/office/officeart/2005/8/layout/vList5"/>
    <dgm:cxn modelId="{57ABFB5D-C484-4CF2-8981-B4DE695414CC}" type="presParOf" srcId="{2768D60A-97B2-444F-BC34-62FB09B4A8AC}" destId="{30B8E8CB-9E95-47BD-9970-5CBF236891D2}" srcOrd="6" destOrd="0" presId="urn:microsoft.com/office/officeart/2005/8/layout/vList5"/>
    <dgm:cxn modelId="{9B835235-2C6F-4852-ACDC-220BE1CAD800}" type="presParOf" srcId="{30B8E8CB-9E95-47BD-9970-5CBF236891D2}" destId="{69265C10-7544-4B4A-A9D5-CAFB22F92278}" srcOrd="0" destOrd="0" presId="urn:microsoft.com/office/officeart/2005/8/layout/vList5"/>
    <dgm:cxn modelId="{999E9A31-6405-4217-89C3-BD273CD8CB39}" type="presParOf" srcId="{2768D60A-97B2-444F-BC34-62FB09B4A8AC}" destId="{6E2C2C08-0C7E-4BC2-8406-3566452433B3}" srcOrd="7" destOrd="0" presId="urn:microsoft.com/office/officeart/2005/8/layout/vList5"/>
    <dgm:cxn modelId="{690B71F0-E93C-45BF-A30D-6B09B7A61545}" type="presParOf" srcId="{2768D60A-97B2-444F-BC34-62FB09B4A8AC}" destId="{24EB190E-3999-41E1-A0C8-40159A79EA8C}" srcOrd="8" destOrd="0" presId="urn:microsoft.com/office/officeart/2005/8/layout/vList5"/>
    <dgm:cxn modelId="{640CB6C1-4FFF-48C2-ACD1-FB02AA74171D}" type="presParOf" srcId="{24EB190E-3999-41E1-A0C8-40159A79EA8C}" destId="{9FCE76F8-B0F8-4BF9-89ED-5CB6CB371D78}" srcOrd="0" destOrd="0" presId="urn:microsoft.com/office/officeart/2005/8/layout/vList5"/>
    <dgm:cxn modelId="{49268D87-C5E6-4661-B3B2-2B86C041CCDF}" type="presParOf" srcId="{2768D60A-97B2-444F-BC34-62FB09B4A8AC}" destId="{B299DE7A-FC9A-4BF7-B231-8B6B21001B1B}" srcOrd="9" destOrd="0" presId="urn:microsoft.com/office/officeart/2005/8/layout/vList5"/>
    <dgm:cxn modelId="{BEF3C944-6C6F-48F5-A2AE-9F20150D9EFD}" type="presParOf" srcId="{2768D60A-97B2-444F-BC34-62FB09B4A8AC}" destId="{1D6D72B4-2DDB-4673-B772-C8BAF44474CB}" srcOrd="10" destOrd="0" presId="urn:microsoft.com/office/officeart/2005/8/layout/vList5"/>
    <dgm:cxn modelId="{3A831F87-0CD8-4ADE-B16F-73C92FFD9BCA}" type="presParOf" srcId="{1D6D72B4-2DDB-4673-B772-C8BAF44474CB}" destId="{16E6E421-96CD-47D7-9395-EBBF58A01B36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0F6C07-6C38-4014-A37C-84FE9A8C630D}">
      <dsp:nvSpPr>
        <dsp:cNvPr id="0" name=""/>
        <dsp:cNvSpPr/>
      </dsp:nvSpPr>
      <dsp:spPr>
        <a:xfrm>
          <a:off x="3169920" y="863"/>
          <a:ext cx="3566160" cy="50255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Wie ben ik</a:t>
          </a:r>
        </a:p>
      </dsp:txBody>
      <dsp:txXfrm>
        <a:off x="3194453" y="25396"/>
        <a:ext cx="3517094" cy="453493"/>
      </dsp:txXfrm>
    </dsp:sp>
    <dsp:sp modelId="{D0DB3BD4-AFBC-4F07-AC7D-F31E336B4205}">
      <dsp:nvSpPr>
        <dsp:cNvPr id="0" name=""/>
        <dsp:cNvSpPr/>
      </dsp:nvSpPr>
      <dsp:spPr>
        <a:xfrm>
          <a:off x="3169920" y="528550"/>
          <a:ext cx="3566160" cy="502559"/>
        </a:xfrm>
        <a:prstGeom prst="roundRect">
          <a:avLst/>
        </a:prstGeom>
        <a:gradFill rotWithShape="0">
          <a:gsLst>
            <a:gs pos="0">
              <a:schemeClr val="accent5">
                <a:hueOff val="-661711"/>
                <a:satOff val="-3554"/>
                <a:lumOff val="121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661711"/>
                <a:satOff val="-3554"/>
                <a:lumOff val="121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Opdracht</a:t>
          </a:r>
        </a:p>
      </dsp:txBody>
      <dsp:txXfrm>
        <a:off x="3194453" y="553083"/>
        <a:ext cx="3517094" cy="453493"/>
      </dsp:txXfrm>
    </dsp:sp>
    <dsp:sp modelId="{54B96A25-8F30-49C0-9D64-220EB04F8EEE}">
      <dsp:nvSpPr>
        <dsp:cNvPr id="0" name=""/>
        <dsp:cNvSpPr/>
      </dsp:nvSpPr>
      <dsp:spPr>
        <a:xfrm>
          <a:off x="3169920" y="1056237"/>
          <a:ext cx="3566160" cy="502559"/>
        </a:xfrm>
        <a:prstGeom prst="roundRect">
          <a:avLst/>
        </a:prstGeom>
        <a:gradFill rotWithShape="0">
          <a:gsLst>
            <a:gs pos="0">
              <a:schemeClr val="accent5">
                <a:hueOff val="-1323423"/>
                <a:satOff val="-7108"/>
                <a:lumOff val="2431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323423"/>
                <a:satOff val="-7108"/>
                <a:lumOff val="2431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Eindproduct (video)</a:t>
          </a:r>
        </a:p>
      </dsp:txBody>
      <dsp:txXfrm>
        <a:off x="3194453" y="1080770"/>
        <a:ext cx="3517094" cy="453493"/>
      </dsp:txXfrm>
    </dsp:sp>
    <dsp:sp modelId="{69265C10-7544-4B4A-A9D5-CAFB22F92278}">
      <dsp:nvSpPr>
        <dsp:cNvPr id="0" name=""/>
        <dsp:cNvSpPr/>
      </dsp:nvSpPr>
      <dsp:spPr>
        <a:xfrm>
          <a:off x="3169920" y="1583924"/>
          <a:ext cx="3566160" cy="502559"/>
        </a:xfrm>
        <a:prstGeom prst="roundRect">
          <a:avLst/>
        </a:prstGeom>
        <a:gradFill rotWithShape="0">
          <a:gsLst>
            <a:gs pos="0">
              <a:schemeClr val="accent5">
                <a:hueOff val="-1985134"/>
                <a:satOff val="-10662"/>
                <a:lumOff val="364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985134"/>
                <a:satOff val="-10662"/>
                <a:lumOff val="364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Proces</a:t>
          </a:r>
        </a:p>
      </dsp:txBody>
      <dsp:txXfrm>
        <a:off x="3194453" y="1608457"/>
        <a:ext cx="3517094" cy="453493"/>
      </dsp:txXfrm>
    </dsp:sp>
    <dsp:sp modelId="{9FCE76F8-B0F8-4BF9-89ED-5CB6CB371D78}">
      <dsp:nvSpPr>
        <dsp:cNvPr id="0" name=""/>
        <dsp:cNvSpPr/>
      </dsp:nvSpPr>
      <dsp:spPr>
        <a:xfrm>
          <a:off x="3169920" y="2111611"/>
          <a:ext cx="3566160" cy="502559"/>
        </a:xfrm>
        <a:prstGeom prst="roundRect">
          <a:avLst/>
        </a:prstGeom>
        <a:gradFill rotWithShape="0">
          <a:gsLst>
            <a:gs pos="0">
              <a:schemeClr val="accent5">
                <a:hueOff val="-2646845"/>
                <a:satOff val="-14216"/>
                <a:lumOff val="486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2646845"/>
                <a:satOff val="-14216"/>
                <a:lumOff val="486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Feedback?</a:t>
          </a:r>
        </a:p>
      </dsp:txBody>
      <dsp:txXfrm>
        <a:off x="3194453" y="2136144"/>
        <a:ext cx="3517094" cy="453493"/>
      </dsp:txXfrm>
    </dsp:sp>
    <dsp:sp modelId="{16E6E421-96CD-47D7-9395-EBBF58A01B36}">
      <dsp:nvSpPr>
        <dsp:cNvPr id="0" name=""/>
        <dsp:cNvSpPr/>
      </dsp:nvSpPr>
      <dsp:spPr>
        <a:xfrm>
          <a:off x="3169920" y="2639298"/>
          <a:ext cx="3566160" cy="502559"/>
        </a:xfrm>
        <a:prstGeom prst="roundRect">
          <a:avLst/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Link github</a:t>
          </a:r>
        </a:p>
      </dsp:txBody>
      <dsp:txXfrm>
        <a:off x="3194453" y="2663831"/>
        <a:ext cx="3517094" cy="4534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5224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25761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97330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29911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343375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829226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4806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30794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0739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29260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57472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2009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73549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9494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5473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39195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1853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3C58C-8349-4005-930A-9329FBA597D1}" type="datetimeFigureOut">
              <a:rPr lang="nl-NL" smtClean="0"/>
              <a:t>31-10-2022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6CB8DE-7119-4D1F-8D62-1C048F53E5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557089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hyperlink" Target="https://github.com/IvoBergen/Hello-m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7">
            <a:extLst>
              <a:ext uri="{FF2B5EF4-FFF2-40B4-BE49-F238E27FC236}">
                <a16:creationId xmlns:a16="http://schemas.microsoft.com/office/drawing/2014/main" id="{B7D4B16D-600A-41A1-8B1B-3727C56C0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7C35E0-BD19-4AFC-81BF-7A7507E9C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60000"/>
            </a:schemeClr>
          </a:solidFill>
          <a:effectLst/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1E08D20A-3975-4596-85C6-D4679958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30A9349-BFE4-4720-A229-98DCD3B69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28487744-BBC9-4D40-85B3-0D45003C3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FAD6EF4D-97BD-46B4-9B5B-CD70971DD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210DCC42-11D2-4162-B47A-869B3F669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DE4880D6-6ECE-4F1B-B474-FE3940D0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1A39307-F675-49D2-9E45-28DA2AB5C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AC5E23C5-C5D6-4BC3-9531-C0B2D7D29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D3FC0A7-9672-4B19-8D54-71C3B39F7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911D04C-3FFB-4D1E-8F59-5C02692E3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0178C8F-EF32-4F3D-B022-60A7DE136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EEB2DD25-DE0D-48CE-8218-E4EF12273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13C92E55-66CB-48F7-BF28-5D8ED146B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CB0B6C7B-4820-48AB-92AF-896559F00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2018EECD-4518-458F-989E-6FCAE5AE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1FB0915F-3C52-468A-87E7-F3EE381DA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7B184771-5A8E-4ED5-9179-24B19F26C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C5162D1-D64C-4FBA-BE86-11B27A743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9EFF345C-6A58-4123-B2D1-2ED9E3691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03CE89F7-AE1C-4370-920E-EE04C412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D6E298F6-F99D-49EF-B614-24D2179C2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2424FD35-451D-468C-9EB2-8DA350C12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5BC0C6F-B91F-42CC-9046-522FE8223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F88AFBEE-A8B5-4B18-B834-5269F6C13C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64B0F493-EC69-4C85-87D4-287628231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09920E7F-979C-40F6-8FB1-791325A4A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1387BCC3-D7BF-443E-B18C-87B696E64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F1C0670D-9FA2-48D7-AFDB-4438ECC3E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34088C0C-CAD1-4E66-A162-1D7020365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B8C224A6-72B4-4763-B708-65A321D0D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2EE3A964-523C-470B-8B10-09053452C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1B87487E-C0EA-4E2A-8FC0-3D4C4F017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D8B57E7E-D885-4A0B-BBA0-E3BC3A68C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6FB84573-B84B-4571-A6E5-91CD308E7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7EE5EE00-E139-4AB9-ACFC-5E39CFA95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5A38A6AA-6753-4EFE-94BB-96DF7397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506AB599-570B-4547-97F4-F2C672301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9AFDEA1E-DBAB-4507-8D36-786F19A85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C824D6F7-0BDF-4C8C-869D-BDDEB0764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6953C491-AE0F-4D2B-9474-18D5E8B5D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5B956350-9BDD-4090-B2B6-12C13D1CE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CE31E80-E354-44C3-81E0-4E3E41DDF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9DFA35DB-5360-405A-A7EB-064E51FBC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2DA499BD-4313-4AD1-BE87-4BEF50FEC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680E4C6D-12D1-417A-A709-EC416D98F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C93537B4-09B6-4CC6-92DE-3D3BDAC7A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D100FC5-9EA8-4DA7-AFA4-BC60831FD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3F10D757-6A3B-4314-9755-419B3738E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28A4D881-D08B-4AAF-866D-7C3160112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A666F3F8-571E-483F-9B9F-31EDB91A9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18305C0F-0A00-450D-92A1-313C72439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9A5635D8-CCB7-4D16-BB87-B1BC1AC97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7C10A784-B5EE-4486-96E7-3CC72B93A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AE5FA7CA-916C-4A34-A727-E0289D891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6" name="Picture 2">
            <a:extLst>
              <a:ext uri="{FF2B5EF4-FFF2-40B4-BE49-F238E27FC236}">
                <a16:creationId xmlns:a16="http://schemas.microsoft.com/office/drawing/2014/main" id="{51039561-92F9-40EE-900B-6AA0F5804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952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8B53A1-0318-421B-4686-00C354E42B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3113" y="1122363"/>
            <a:ext cx="4527929" cy="4287836"/>
          </a:xfrm>
        </p:spPr>
        <p:txBody>
          <a:bodyPr anchor="ctr">
            <a:normAutofit/>
          </a:bodyPr>
          <a:lstStyle/>
          <a:p>
            <a:pPr algn="r"/>
            <a:r>
              <a:rPr lang="en-US" sz="6000"/>
              <a:t>Hello-Me.py</a:t>
            </a:r>
            <a:endParaRPr lang="nl-NL" sz="600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D615927-E654-8F2D-67CE-54E881B40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1631" y="1122363"/>
            <a:ext cx="2816368" cy="4287834"/>
          </a:xfrm>
        </p:spPr>
        <p:txBody>
          <a:bodyPr anchor="ctr">
            <a:normAutofit/>
          </a:bodyPr>
          <a:lstStyle/>
          <a:p>
            <a:r>
              <a:rPr lang="en-US" sz="2400"/>
              <a:t>Made by: Ivo Bergen</a:t>
            </a:r>
            <a:endParaRPr lang="nl-NL" sz="2400"/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902DA06-324A-48CE-8C20-94535480A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133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27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917E41-7D3D-027D-6710-4019AE73A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Inhoud</a:t>
            </a:r>
            <a:endParaRPr lang="nl-NL" dirty="0"/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F98ACFF2-5DE0-DF3F-34EB-3CAC0F0430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8741008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4124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6B922C-5BA7-4973-B12F-71A509E4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6D34D8D-9EE9-4659-8C22-7551A95F9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CA93C16-1147-4EB3-B4E7-3C43102494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C4779968-92AF-4B85-8C27-EBBFE1D699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2C43E18D-7024-4F17-A664-E23BFBC12B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CA2ACEBA-081B-4B0B-AFB1-C596B834FD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2AFBB163-514B-493A-983F-8BE96848F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7720326C-7DB1-4745-9015-3FA6990855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01D5FBDC-A284-440B-8D5F-84287B0A25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517CE611-1CB0-442B-8998-98487209B0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EF0F0E46-9222-4FCF-A79E-9B4953C6F0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371A87C3-0804-4AB9-8EAD-FBFF597ED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89F39433-8BC3-48D6-B705-F951DBDAAB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AE671C9D-E91C-4143-A422-273B2F53F6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83A72EA3-8833-41C6-9333-6A04C1C08D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2C0D7AAB-DC9C-4B37-A50E-A7185DE92E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6E7D9D6B-3455-4363-934B-FA2D682931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FFFFCA54-2217-4DAE-B791-4A6CA7DE0B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AE43BA5-C104-4FBB-B1C6-C210D3CC53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3BDB2330-DF01-460D-83FB-00C37965CD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51261093-9B7F-4406-B2F8-0F5BE7676A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9971E195-2AB6-4CB6-9BD7-A8407B5C80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A3D843E7-8A86-4676-9C98-DECE0DFF67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FAF42817-AB3E-40FA-997F-EAC1411F46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50ED3298-A6DC-4825-93B1-68DB8CB629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2B951778-3B6B-4BB9-9D89-2ED650C82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8F3ED9A8-A83F-463A-8C2E-E83977D9A9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9A0C113E-781D-4083-86C0-EC936092D2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B63D60EF-1E99-4D4C-BF11-AAF8ABEB86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50403E41-7079-49EA-8D0B-4F678552D9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3B2C458-4D37-49A0-A94E-D516E05C3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C1B10016-E0C4-4526-A466-9911541D26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D574C3F0-FC2B-43A3-94B2-75D305FBF7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D92A5F66-F404-433B-BDBE-5E0DFF40D6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0A0BDF81-64CC-431D-81B1-A21938C05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42871530-50EC-42C2-879A-AE8154DADC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53AF2F2A-B148-4906-B90D-6E2223978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9A79EAA4-6F5D-4A2C-B688-CD29C2217C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B9CE5833-22CF-4408-9338-4B7749FEA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316A985A-7ADD-4BEE-A7B6-E5B49E183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352CFA3F-5CFE-412E-9196-C966F3457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2" name="Picture 2">
            <a:extLst>
              <a:ext uri="{FF2B5EF4-FFF2-40B4-BE49-F238E27FC236}">
                <a16:creationId xmlns:a16="http://schemas.microsoft.com/office/drawing/2014/main" id="{2FB01CCF-839B-4126-9BF9-132C64D8A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D22D7CA-973A-14A8-F209-0149A82BB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643" y="618518"/>
            <a:ext cx="6188402" cy="14785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Wie ben ik </a:t>
            </a:r>
            <a:endParaRPr lang="nl-NL">
              <a:solidFill>
                <a:srgbClr val="FFFFFF"/>
              </a:solidFill>
            </a:endParaRPr>
          </a:p>
        </p:txBody>
      </p:sp>
      <p:sp useBgFill="1">
        <p:nvSpPr>
          <p:cNvPr id="54" name="Round Diagonal Corner Rectangle 6">
            <a:extLst>
              <a:ext uri="{FF2B5EF4-FFF2-40B4-BE49-F238E27FC236}">
                <a16:creationId xmlns:a16="http://schemas.microsoft.com/office/drawing/2014/main" id="{F2B1468C-8227-4785-8776-7BDBDDF08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F086BBA4-302F-08CB-69B3-A8F0AD65E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617" y="1307177"/>
            <a:ext cx="3178638" cy="4238184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E18CBB1-5D74-522D-CCD4-9963133C6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2249487"/>
            <a:ext cx="618840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FFFFFF"/>
                </a:solidFill>
              </a:rPr>
              <a:t>Ik</a:t>
            </a:r>
            <a:r>
              <a:rPr lang="en-US" dirty="0">
                <a:solidFill>
                  <a:srgbClr val="FFFFFF"/>
                </a:solidFill>
              </a:rPr>
              <a:t> ben Ivo Bergen, 16 </a:t>
            </a:r>
            <a:r>
              <a:rPr lang="en-US" dirty="0" err="1">
                <a:solidFill>
                  <a:srgbClr val="FFFFFF"/>
                </a:solidFill>
              </a:rPr>
              <a:t>jaar</a:t>
            </a:r>
            <a:r>
              <a:rPr lang="en-US" dirty="0">
                <a:solidFill>
                  <a:srgbClr val="FFFFFF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FFFFFF"/>
                </a:solidFill>
              </a:rPr>
              <a:t>Huisdieren</a:t>
            </a:r>
            <a:r>
              <a:rPr lang="en-US" dirty="0">
                <a:solidFill>
                  <a:srgbClr val="FFFFFF"/>
                </a:solidFill>
              </a:rPr>
              <a:t>?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FFFFFF"/>
                </a:solidFill>
              </a:rPr>
              <a:t>Mijn</a:t>
            </a:r>
            <a:r>
              <a:rPr lang="en-US" dirty="0">
                <a:solidFill>
                  <a:srgbClr val="FFFFFF"/>
                </a:solidFill>
              </a:rPr>
              <a:t> hobby’s</a:t>
            </a:r>
          </a:p>
        </p:txBody>
      </p:sp>
    </p:spTree>
    <p:extLst>
      <p:ext uri="{BB962C8B-B14F-4D97-AF65-F5344CB8AC3E}">
        <p14:creationId xmlns:p14="http://schemas.microsoft.com/office/powerpoint/2010/main" val="16180284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5DBDD2-0C98-1CF5-3256-67EC2ED9F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Opdracht</a:t>
            </a:r>
            <a:r>
              <a:rPr lang="en-US" dirty="0"/>
              <a:t> 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80F6B0-D064-F41F-9197-F83F9A4F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Vluchten</a:t>
            </a:r>
            <a:r>
              <a:rPr lang="en-US" dirty="0"/>
              <a:t>/</a:t>
            </a:r>
            <a:r>
              <a:rPr lang="en-US" dirty="0" err="1"/>
              <a:t>verdwaald</a:t>
            </a:r>
            <a:endParaRPr lang="en-US" dirty="0"/>
          </a:p>
          <a:p>
            <a:r>
              <a:rPr lang="en-US" dirty="0" err="1"/>
              <a:t>Verhaaltje</a:t>
            </a:r>
            <a:r>
              <a:rPr lang="en-US" dirty="0"/>
              <a:t> </a:t>
            </a:r>
          </a:p>
          <a:p>
            <a:r>
              <a:rPr lang="en-US" dirty="0"/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1779173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F1B8DC-8B7B-4C26-204D-9ECA32293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Eindproduct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428DC0-E7C9-8E80-7718-5E12C0721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0762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ED369C-84D0-CF86-A3F8-A22AE129B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en-US" dirty="0"/>
              <a:t>Feedback?</a:t>
            </a:r>
            <a:endParaRPr lang="nl-NL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4D1716E-D0D3-77AD-DA22-A3D5F718A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2" name="Round Diagonal Corner Rectangle 8">
            <a:extLst>
              <a:ext uri="{FF2B5EF4-FFF2-40B4-BE49-F238E27FC236}">
                <a16:creationId xmlns:a16="http://schemas.microsoft.com/office/drawing/2014/main" id="{A0F3E2DF-E827-4D2A-A6D3-15B8451C87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9997" y="618518"/>
            <a:ext cx="3425200" cy="5172683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17EAD400-1AAF-B3D1-93F9-042205120C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90" r="7625" b="-2"/>
          <a:stretch/>
        </p:blipFill>
        <p:spPr>
          <a:xfrm>
            <a:off x="7940036" y="940250"/>
            <a:ext cx="2798580" cy="2177855"/>
          </a:xfrm>
          <a:prstGeom prst="rect">
            <a:avLst/>
          </a:prstGeom>
        </p:spPr>
      </p:pic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FA621182-4F7F-3231-BCD9-182E5F79BB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0" r="4328" b="-4"/>
          <a:stretch/>
        </p:blipFill>
        <p:spPr>
          <a:xfrm>
            <a:off x="7940036" y="3278244"/>
            <a:ext cx="2798580" cy="21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1351B104-9B78-4A2B-B970-FA8ABE1CE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0" name="Rectangle 89">
              <a:extLst>
                <a:ext uri="{FF2B5EF4-FFF2-40B4-BE49-F238E27FC236}">
                  <a16:creationId xmlns:a16="http://schemas.microsoft.com/office/drawing/2014/main" id="{3A130E84-D02F-40FB-9BEB-520239271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1" name="Picture 2">
              <a:extLst>
                <a:ext uri="{FF2B5EF4-FFF2-40B4-BE49-F238E27FC236}">
                  <a16:creationId xmlns:a16="http://schemas.microsoft.com/office/drawing/2014/main" id="{5E142BFD-7D75-4518-BBDF-27C00AB4B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C480FEB2-E33A-1DB4-312E-67F9E25CA4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112" y="1122363"/>
            <a:ext cx="4052887" cy="2387600"/>
          </a:xfrm>
        </p:spPr>
        <p:txBody>
          <a:bodyPr>
            <a:normAutofit/>
          </a:bodyPr>
          <a:lstStyle/>
          <a:p>
            <a:r>
              <a:rPr lang="en-US"/>
              <a:t>Link github 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EE089B6-6600-BE7E-75F7-6518DE4074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5702" y="3602038"/>
            <a:ext cx="4082297" cy="1655762"/>
          </a:xfrm>
        </p:spPr>
        <p:txBody>
          <a:bodyPr>
            <a:normAutofit/>
          </a:bodyPr>
          <a:lstStyle/>
          <a:p>
            <a:r>
              <a:rPr lang="nl-NL">
                <a:hlinkClick r:id="rId4"/>
              </a:rPr>
              <a:t>IvoBergen/Hello-me: Bo opdracht (github.com)</a:t>
            </a:r>
            <a:endParaRPr lang="nl-NL" dirty="0"/>
          </a:p>
        </p:txBody>
      </p:sp>
      <p:pic>
        <p:nvPicPr>
          <p:cNvPr id="5" name="Picture 4" descr="Close-up of chain link">
            <a:extLst>
              <a:ext uri="{FF2B5EF4-FFF2-40B4-BE49-F238E27FC236}">
                <a16:creationId xmlns:a16="http://schemas.microsoft.com/office/drawing/2014/main" id="{D15CE877-DED9-369E-A903-CE65A05C4C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517" r="29094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93" name="Group 92">
            <a:extLst>
              <a:ext uri="{FF2B5EF4-FFF2-40B4-BE49-F238E27FC236}">
                <a16:creationId xmlns:a16="http://schemas.microsoft.com/office/drawing/2014/main" id="{D4116A08-770E-4DC3-AAB6-E3E8E6CEC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94" name="Rectangle 5">
              <a:extLst>
                <a:ext uri="{FF2B5EF4-FFF2-40B4-BE49-F238E27FC236}">
                  <a16:creationId xmlns:a16="http://schemas.microsoft.com/office/drawing/2014/main" id="{6ADECFB2-F615-49A9-A242-A3D04CA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8E1F3AC6-5FF1-401B-91E4-180D1D356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72BC7A9D-387B-4877-B8E6-E8ABA6B26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8">
              <a:extLst>
                <a:ext uri="{FF2B5EF4-FFF2-40B4-BE49-F238E27FC236}">
                  <a16:creationId xmlns:a16="http://schemas.microsoft.com/office/drawing/2014/main" id="{9114560A-27D6-469D-992E-33A55B40BA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CBF136EF-7DC2-47D2-974C-70044B5E9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0">
              <a:extLst>
                <a:ext uri="{FF2B5EF4-FFF2-40B4-BE49-F238E27FC236}">
                  <a16:creationId xmlns:a16="http://schemas.microsoft.com/office/drawing/2014/main" id="{6B03084D-F566-41C4-BE37-870FB5A0D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1">
              <a:extLst>
                <a:ext uri="{FF2B5EF4-FFF2-40B4-BE49-F238E27FC236}">
                  <a16:creationId xmlns:a16="http://schemas.microsoft.com/office/drawing/2014/main" id="{049DC21B-8236-4901-9ADD-E3167ABDE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2">
              <a:extLst>
                <a:ext uri="{FF2B5EF4-FFF2-40B4-BE49-F238E27FC236}">
                  <a16:creationId xmlns:a16="http://schemas.microsoft.com/office/drawing/2014/main" id="{304F4FEB-8B5B-45BA-988C-5FBF41059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3">
              <a:extLst>
                <a:ext uri="{FF2B5EF4-FFF2-40B4-BE49-F238E27FC236}">
                  <a16:creationId xmlns:a16="http://schemas.microsoft.com/office/drawing/2014/main" id="{E88E24C8-3D76-4C2F-84D1-BC3C2AACA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4">
              <a:extLst>
                <a:ext uri="{FF2B5EF4-FFF2-40B4-BE49-F238E27FC236}">
                  <a16:creationId xmlns:a16="http://schemas.microsoft.com/office/drawing/2014/main" id="{91C91468-4F8A-42F1-9505-02D9241787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5">
              <a:extLst>
                <a:ext uri="{FF2B5EF4-FFF2-40B4-BE49-F238E27FC236}">
                  <a16:creationId xmlns:a16="http://schemas.microsoft.com/office/drawing/2014/main" id="{C22581B1-C426-4189-85D6-C499D698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6">
              <a:extLst>
                <a:ext uri="{FF2B5EF4-FFF2-40B4-BE49-F238E27FC236}">
                  <a16:creationId xmlns:a16="http://schemas.microsoft.com/office/drawing/2014/main" id="{29DFD4C4-0517-4A6B-B423-E55582618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7">
              <a:extLst>
                <a:ext uri="{FF2B5EF4-FFF2-40B4-BE49-F238E27FC236}">
                  <a16:creationId xmlns:a16="http://schemas.microsoft.com/office/drawing/2014/main" id="{7ACD84D3-D09D-4C94-99D5-51713A1D6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8">
              <a:extLst>
                <a:ext uri="{FF2B5EF4-FFF2-40B4-BE49-F238E27FC236}">
                  <a16:creationId xmlns:a16="http://schemas.microsoft.com/office/drawing/2014/main" id="{37C2AEAB-1CC9-4A9A-8303-E1E0C1216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9">
              <a:extLst>
                <a:ext uri="{FF2B5EF4-FFF2-40B4-BE49-F238E27FC236}">
                  <a16:creationId xmlns:a16="http://schemas.microsoft.com/office/drawing/2014/main" id="{20ABD348-58FE-4371-AE12-C66FF8CAC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0">
              <a:extLst>
                <a:ext uri="{FF2B5EF4-FFF2-40B4-BE49-F238E27FC236}">
                  <a16:creationId xmlns:a16="http://schemas.microsoft.com/office/drawing/2014/main" id="{408E0FAA-F0C5-4CB1-95FE-D3D96830F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1">
              <a:extLst>
                <a:ext uri="{FF2B5EF4-FFF2-40B4-BE49-F238E27FC236}">
                  <a16:creationId xmlns:a16="http://schemas.microsoft.com/office/drawing/2014/main" id="{F83C789F-2881-4822-A724-567720953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2">
              <a:extLst>
                <a:ext uri="{FF2B5EF4-FFF2-40B4-BE49-F238E27FC236}">
                  <a16:creationId xmlns:a16="http://schemas.microsoft.com/office/drawing/2014/main" id="{6B039120-5C84-4A03-9ADD-32EA6E5D44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3">
              <a:extLst>
                <a:ext uri="{FF2B5EF4-FFF2-40B4-BE49-F238E27FC236}">
                  <a16:creationId xmlns:a16="http://schemas.microsoft.com/office/drawing/2014/main" id="{440E956F-26EB-40C6-B500-1A4BB4ABF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4">
              <a:extLst>
                <a:ext uri="{FF2B5EF4-FFF2-40B4-BE49-F238E27FC236}">
                  <a16:creationId xmlns:a16="http://schemas.microsoft.com/office/drawing/2014/main" id="{D2449A75-05DC-4791-90F1-335CC6732C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5">
              <a:extLst>
                <a:ext uri="{FF2B5EF4-FFF2-40B4-BE49-F238E27FC236}">
                  <a16:creationId xmlns:a16="http://schemas.microsoft.com/office/drawing/2014/main" id="{2A0F57CD-8F34-4F1D-BFF3-129352250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6">
              <a:extLst>
                <a:ext uri="{FF2B5EF4-FFF2-40B4-BE49-F238E27FC236}">
                  <a16:creationId xmlns:a16="http://schemas.microsoft.com/office/drawing/2014/main" id="{DB0DDCCE-FA18-4790-8F10-67FC66172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7">
              <a:extLst>
                <a:ext uri="{FF2B5EF4-FFF2-40B4-BE49-F238E27FC236}">
                  <a16:creationId xmlns:a16="http://schemas.microsoft.com/office/drawing/2014/main" id="{750A8178-D049-42D4-BA77-A262FE55F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8">
              <a:extLst>
                <a:ext uri="{FF2B5EF4-FFF2-40B4-BE49-F238E27FC236}">
                  <a16:creationId xmlns:a16="http://schemas.microsoft.com/office/drawing/2014/main" id="{B33B9383-8846-404B-85BE-E43F07737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9">
              <a:extLst>
                <a:ext uri="{FF2B5EF4-FFF2-40B4-BE49-F238E27FC236}">
                  <a16:creationId xmlns:a16="http://schemas.microsoft.com/office/drawing/2014/main" id="{79468103-A660-495B-BFDF-8E7D98A0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30">
              <a:extLst>
                <a:ext uri="{FF2B5EF4-FFF2-40B4-BE49-F238E27FC236}">
                  <a16:creationId xmlns:a16="http://schemas.microsoft.com/office/drawing/2014/main" id="{06F4CC44-94E1-47AF-893C-19C4A4AB4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1">
              <a:extLst>
                <a:ext uri="{FF2B5EF4-FFF2-40B4-BE49-F238E27FC236}">
                  <a16:creationId xmlns:a16="http://schemas.microsoft.com/office/drawing/2014/main" id="{E87F601E-2166-4FAE-AF96-2A1B17E46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2">
              <a:extLst>
                <a:ext uri="{FF2B5EF4-FFF2-40B4-BE49-F238E27FC236}">
                  <a16:creationId xmlns:a16="http://schemas.microsoft.com/office/drawing/2014/main" id="{DCDE2745-7AA5-416B-AC78-93C6EAE5D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Rectangle 33">
              <a:extLst>
                <a:ext uri="{FF2B5EF4-FFF2-40B4-BE49-F238E27FC236}">
                  <a16:creationId xmlns:a16="http://schemas.microsoft.com/office/drawing/2014/main" id="{7D5F7E44-496F-4025-AFD8-7EEC67AC1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3" name="Freeform 34">
              <a:extLst>
                <a:ext uri="{FF2B5EF4-FFF2-40B4-BE49-F238E27FC236}">
                  <a16:creationId xmlns:a16="http://schemas.microsoft.com/office/drawing/2014/main" id="{FA8ED221-FD77-4CD0-A9B9-3F97E40DC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35">
              <a:extLst>
                <a:ext uri="{FF2B5EF4-FFF2-40B4-BE49-F238E27FC236}">
                  <a16:creationId xmlns:a16="http://schemas.microsoft.com/office/drawing/2014/main" id="{94922F75-95BC-435D-B4BB-BCE65BACC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6">
              <a:extLst>
                <a:ext uri="{FF2B5EF4-FFF2-40B4-BE49-F238E27FC236}">
                  <a16:creationId xmlns:a16="http://schemas.microsoft.com/office/drawing/2014/main" id="{CFB94884-EF28-419D-9147-20B2C9B1A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7">
              <a:extLst>
                <a:ext uri="{FF2B5EF4-FFF2-40B4-BE49-F238E27FC236}">
                  <a16:creationId xmlns:a16="http://schemas.microsoft.com/office/drawing/2014/main" id="{94C72871-F5AC-46D1-97EF-94E4070A7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8">
              <a:extLst>
                <a:ext uri="{FF2B5EF4-FFF2-40B4-BE49-F238E27FC236}">
                  <a16:creationId xmlns:a16="http://schemas.microsoft.com/office/drawing/2014/main" id="{03ED1B15-6247-43B3-BEAE-DB699DE29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9">
              <a:extLst>
                <a:ext uri="{FF2B5EF4-FFF2-40B4-BE49-F238E27FC236}">
                  <a16:creationId xmlns:a16="http://schemas.microsoft.com/office/drawing/2014/main" id="{FA3EA466-B483-4B4A-9FCB-9FFA8E538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40">
              <a:extLst>
                <a:ext uri="{FF2B5EF4-FFF2-40B4-BE49-F238E27FC236}">
                  <a16:creationId xmlns:a16="http://schemas.microsoft.com/office/drawing/2014/main" id="{CCE5E17C-696E-46EB-B70D-586274216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41">
              <a:extLst>
                <a:ext uri="{FF2B5EF4-FFF2-40B4-BE49-F238E27FC236}">
                  <a16:creationId xmlns:a16="http://schemas.microsoft.com/office/drawing/2014/main" id="{AB6022EC-6D09-4098-9A97-5A911C08C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42">
              <a:extLst>
                <a:ext uri="{FF2B5EF4-FFF2-40B4-BE49-F238E27FC236}">
                  <a16:creationId xmlns:a16="http://schemas.microsoft.com/office/drawing/2014/main" id="{7E18073E-1315-4400-ABD9-C34AEAFBF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43">
              <a:extLst>
                <a:ext uri="{FF2B5EF4-FFF2-40B4-BE49-F238E27FC236}">
                  <a16:creationId xmlns:a16="http://schemas.microsoft.com/office/drawing/2014/main" id="{5510509E-411D-4F1B-BDC6-3E5666896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44">
              <a:extLst>
                <a:ext uri="{FF2B5EF4-FFF2-40B4-BE49-F238E27FC236}">
                  <a16:creationId xmlns:a16="http://schemas.microsoft.com/office/drawing/2014/main" id="{46F1A7E1-EC01-4288-87AE-C3B6434BD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Rectangle 45">
              <a:extLst>
                <a:ext uri="{FF2B5EF4-FFF2-40B4-BE49-F238E27FC236}">
                  <a16:creationId xmlns:a16="http://schemas.microsoft.com/office/drawing/2014/main" id="{F7BBA432-5463-415B-BA54-3AA2B92D2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5" name="Freeform 46">
              <a:extLst>
                <a:ext uri="{FF2B5EF4-FFF2-40B4-BE49-F238E27FC236}">
                  <a16:creationId xmlns:a16="http://schemas.microsoft.com/office/drawing/2014/main" id="{66E19F01-137B-4A95-9313-CE6F77806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7">
              <a:extLst>
                <a:ext uri="{FF2B5EF4-FFF2-40B4-BE49-F238E27FC236}">
                  <a16:creationId xmlns:a16="http://schemas.microsoft.com/office/drawing/2014/main" id="{38C0AACC-51F2-424F-9988-F3B621941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8">
              <a:extLst>
                <a:ext uri="{FF2B5EF4-FFF2-40B4-BE49-F238E27FC236}">
                  <a16:creationId xmlns:a16="http://schemas.microsoft.com/office/drawing/2014/main" id="{7364A775-01A6-4012-88CF-58FDDBE4C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9">
              <a:extLst>
                <a:ext uri="{FF2B5EF4-FFF2-40B4-BE49-F238E27FC236}">
                  <a16:creationId xmlns:a16="http://schemas.microsoft.com/office/drawing/2014/main" id="{C8C770C5-535A-4F1B-81CA-FD6F32C09A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50">
              <a:extLst>
                <a:ext uri="{FF2B5EF4-FFF2-40B4-BE49-F238E27FC236}">
                  <a16:creationId xmlns:a16="http://schemas.microsoft.com/office/drawing/2014/main" id="{55F9C3EF-BEB8-4836-8DE0-319E54496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51">
              <a:extLst>
                <a:ext uri="{FF2B5EF4-FFF2-40B4-BE49-F238E27FC236}">
                  <a16:creationId xmlns:a16="http://schemas.microsoft.com/office/drawing/2014/main" id="{0976D9A1-85FC-406B-8AEA-AE3C056A4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52">
              <a:extLst>
                <a:ext uri="{FF2B5EF4-FFF2-40B4-BE49-F238E27FC236}">
                  <a16:creationId xmlns:a16="http://schemas.microsoft.com/office/drawing/2014/main" id="{68BC6126-2A3A-4F1D-A565-BEF620660A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53">
              <a:extLst>
                <a:ext uri="{FF2B5EF4-FFF2-40B4-BE49-F238E27FC236}">
                  <a16:creationId xmlns:a16="http://schemas.microsoft.com/office/drawing/2014/main" id="{D8C7B98D-F83E-485D-B01D-270242E8F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54">
              <a:extLst>
                <a:ext uri="{FF2B5EF4-FFF2-40B4-BE49-F238E27FC236}">
                  <a16:creationId xmlns:a16="http://schemas.microsoft.com/office/drawing/2014/main" id="{93D5E722-D236-478A-A13F-8FA4141D9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55">
              <a:extLst>
                <a:ext uri="{FF2B5EF4-FFF2-40B4-BE49-F238E27FC236}">
                  <a16:creationId xmlns:a16="http://schemas.microsoft.com/office/drawing/2014/main" id="{ABE1456F-F283-4BD5-A1B9-EF2423B68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6">
              <a:extLst>
                <a:ext uri="{FF2B5EF4-FFF2-40B4-BE49-F238E27FC236}">
                  <a16:creationId xmlns:a16="http://schemas.microsoft.com/office/drawing/2014/main" id="{E4D1AC66-8164-4BBC-89D5-69FE7A4FC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7">
              <a:extLst>
                <a:ext uri="{FF2B5EF4-FFF2-40B4-BE49-F238E27FC236}">
                  <a16:creationId xmlns:a16="http://schemas.microsoft.com/office/drawing/2014/main" id="{845A8868-488C-447D-979F-7E01B82AC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58">
              <a:extLst>
                <a:ext uri="{FF2B5EF4-FFF2-40B4-BE49-F238E27FC236}">
                  <a16:creationId xmlns:a16="http://schemas.microsoft.com/office/drawing/2014/main" id="{948639B9-9B88-432B-914E-6B70BAEB1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77EB1C59-16D1-4C5E-9775-50CB40E022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50" name="Freeform 32">
              <a:extLst>
                <a:ext uri="{FF2B5EF4-FFF2-40B4-BE49-F238E27FC236}">
                  <a16:creationId xmlns:a16="http://schemas.microsoft.com/office/drawing/2014/main" id="{08680D14-7FE7-4522-B5EE-76447F833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33">
              <a:extLst>
                <a:ext uri="{FF2B5EF4-FFF2-40B4-BE49-F238E27FC236}">
                  <a16:creationId xmlns:a16="http://schemas.microsoft.com/office/drawing/2014/main" id="{D82C01B5-EC9C-4883-B130-115321E8B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34">
              <a:extLst>
                <a:ext uri="{FF2B5EF4-FFF2-40B4-BE49-F238E27FC236}">
                  <a16:creationId xmlns:a16="http://schemas.microsoft.com/office/drawing/2014/main" id="{DBBE5E83-362F-4EA7-A96D-0BC830A21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35">
              <a:extLst>
                <a:ext uri="{FF2B5EF4-FFF2-40B4-BE49-F238E27FC236}">
                  <a16:creationId xmlns:a16="http://schemas.microsoft.com/office/drawing/2014/main" id="{3971FE03-8B37-43AF-8842-8D4411C3C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36">
              <a:extLst>
                <a:ext uri="{FF2B5EF4-FFF2-40B4-BE49-F238E27FC236}">
                  <a16:creationId xmlns:a16="http://schemas.microsoft.com/office/drawing/2014/main" id="{8E4E3D41-4CF7-4D15-854A-C4330D390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37">
              <a:extLst>
                <a:ext uri="{FF2B5EF4-FFF2-40B4-BE49-F238E27FC236}">
                  <a16:creationId xmlns:a16="http://schemas.microsoft.com/office/drawing/2014/main" id="{78B649D7-3C5D-462D-B06A-D065135FE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38">
              <a:extLst>
                <a:ext uri="{FF2B5EF4-FFF2-40B4-BE49-F238E27FC236}">
                  <a16:creationId xmlns:a16="http://schemas.microsoft.com/office/drawing/2014/main" id="{7A3DDEF1-D28A-48D9-8E48-B2003DF2E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39">
              <a:extLst>
                <a:ext uri="{FF2B5EF4-FFF2-40B4-BE49-F238E27FC236}">
                  <a16:creationId xmlns:a16="http://schemas.microsoft.com/office/drawing/2014/main" id="{4A56A02B-D000-45AB-B7DB-E47CA8E777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0">
              <a:extLst>
                <a:ext uri="{FF2B5EF4-FFF2-40B4-BE49-F238E27FC236}">
                  <a16:creationId xmlns:a16="http://schemas.microsoft.com/office/drawing/2014/main" id="{343CE08B-7325-4244-99EA-5E58C982D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Rectangle 41">
              <a:extLst>
                <a:ext uri="{FF2B5EF4-FFF2-40B4-BE49-F238E27FC236}">
                  <a16:creationId xmlns:a16="http://schemas.microsoft.com/office/drawing/2014/main" id="{7F08E29E-A67F-410A-A810-7000201BF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28468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12</TotalTime>
  <Words>58</Words>
  <Application>Microsoft Office PowerPoint</Application>
  <PresentationFormat>Breedbeeld</PresentationFormat>
  <Paragraphs>21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Hello-Me.py</vt:lpstr>
      <vt:lpstr>Inhoud</vt:lpstr>
      <vt:lpstr>Wie ben ik </vt:lpstr>
      <vt:lpstr>Opdracht </vt:lpstr>
      <vt:lpstr>Eindproduct</vt:lpstr>
      <vt:lpstr>Feedback?</vt:lpstr>
      <vt:lpstr>Link github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Hello-Me.py</dc:title>
  <dc:creator>Ivo Bergen</dc:creator>
  <cp:lastModifiedBy>Ivo Bergen</cp:lastModifiedBy>
  <cp:revision>1</cp:revision>
  <dcterms:created xsi:type="dcterms:W3CDTF">2022-10-31T15:05:59Z</dcterms:created>
  <dcterms:modified xsi:type="dcterms:W3CDTF">2022-10-31T15:18:48Z</dcterms:modified>
</cp:coreProperties>
</file>

<file path=docProps/thumbnail.jpeg>
</file>